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8" r:id="rId3"/>
    <p:sldId id="265" r:id="rId4"/>
    <p:sldId id="266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8A961-FACA-4522-8D12-BB177AFFCB07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76886-A0E5-42F4-878D-B6009D59AC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A4FC4-D24A-4642-BBA9-4FC842E78CCD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17AC2-1B5D-460D-932A-10291B9C2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137159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Section </a:t>
            </a:r>
            <a:r>
              <a:rPr lang="en-US" dirty="0" smtClean="0"/>
              <a:t>5-5: Inequalities in Triangles</a:t>
            </a:r>
            <a:br>
              <a:rPr lang="en-US" dirty="0" smtClean="0"/>
            </a:br>
            <a:r>
              <a:rPr lang="en-US" dirty="0" smtClean="0"/>
              <a:t>and Unit 5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19400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Goal 2.03: 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Apply properties, definitions, and theorems of two-dimensional figures to solve problems and write proofs:  a) Triangles.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b="1" dirty="0" smtClean="0"/>
              <a:t>Triangle</a:t>
            </a:r>
          </a:p>
          <a:p>
            <a:pPr lvl="0">
              <a:buNone/>
            </a:pPr>
            <a:r>
              <a:rPr lang="en-US" b="1" dirty="0" smtClean="0"/>
              <a:t> scalene</a:t>
            </a:r>
          </a:p>
          <a:p>
            <a:pPr lvl="0">
              <a:buNone/>
            </a:pPr>
            <a:r>
              <a:rPr lang="en-US" b="1" dirty="0" smtClean="0"/>
              <a:t> isosceles</a:t>
            </a:r>
          </a:p>
          <a:p>
            <a:pPr lvl="0">
              <a:buNone/>
            </a:pPr>
            <a:r>
              <a:rPr lang="en-US" b="1" dirty="0" smtClean="0"/>
              <a:t> equilateral</a:t>
            </a:r>
          </a:p>
          <a:p>
            <a:pPr lvl="0">
              <a:buNone/>
            </a:pPr>
            <a:r>
              <a:rPr lang="en-US" b="1" dirty="0" smtClean="0"/>
              <a:t> acute</a:t>
            </a:r>
          </a:p>
          <a:p>
            <a:pPr lvl="0">
              <a:buNone/>
            </a:pPr>
            <a:r>
              <a:rPr lang="en-US" b="1" dirty="0" smtClean="0"/>
              <a:t> obtuse</a:t>
            </a:r>
          </a:p>
          <a:p>
            <a:pPr lvl="0">
              <a:buNone/>
            </a:pPr>
            <a:r>
              <a:rPr lang="en-US" b="1" dirty="0" smtClean="0"/>
              <a:t> right </a:t>
            </a:r>
          </a:p>
          <a:p>
            <a:pPr lvl="0">
              <a:buNone/>
            </a:pPr>
            <a:r>
              <a:rPr lang="en-US" b="1" dirty="0" smtClean="0"/>
              <a:t> </a:t>
            </a:r>
            <a:r>
              <a:rPr lang="en-US" b="1" dirty="0"/>
              <a:t>equiangular </a:t>
            </a:r>
            <a:r>
              <a:rPr lang="en-US" b="1" dirty="0" smtClean="0"/>
              <a:t>triangle</a:t>
            </a:r>
          </a:p>
          <a:p>
            <a:pPr lvl="0">
              <a:buNone/>
            </a:pPr>
            <a:r>
              <a:rPr lang="en-US" b="1" dirty="0" smtClean="0"/>
              <a:t>Sum of triangle</a:t>
            </a:r>
            <a:endParaRPr lang="en-US" b="1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Triangle Inequality Theorem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The sum of the length of any two sides of a triangle is greater than the length of the third side.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sz="4400" dirty="0" smtClean="0"/>
              <a:t>XY + YZ &gt; XZ</a:t>
            </a:r>
          </a:p>
          <a:p>
            <a:pPr>
              <a:buNone/>
            </a:pPr>
            <a:r>
              <a:rPr lang="en-US" sz="4400" dirty="0" smtClean="0"/>
              <a:t>  YZ + ZX &gt; YX</a:t>
            </a:r>
          </a:p>
          <a:p>
            <a:pPr>
              <a:buNone/>
            </a:pPr>
            <a:r>
              <a:rPr lang="en-US" sz="4400" dirty="0" smtClean="0"/>
              <a:t>  ZX + XY &gt; ZY</a:t>
            </a:r>
            <a:endParaRPr lang="en-US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Smallest angle of a triangle is opposite shortest side of the triangle.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Shortest side of the triangle is opposite the smallest side of the triangle.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</a:t>
            </a:r>
          </a:p>
          <a:p>
            <a:pPr>
              <a:buNone/>
            </a:pPr>
            <a:r>
              <a:rPr lang="en-US" dirty="0" smtClean="0"/>
              <a:t>                            </a:t>
            </a:r>
            <a:r>
              <a:rPr lang="en-US" b="1" dirty="0" smtClean="0">
                <a:solidFill>
                  <a:srgbClr val="7030A0"/>
                </a:solidFill>
              </a:rPr>
              <a:t>HOMEWORK</a:t>
            </a:r>
          </a:p>
          <a:p>
            <a:pPr>
              <a:buNone/>
            </a:pPr>
            <a:r>
              <a:rPr lang="en-US" dirty="0" smtClean="0"/>
              <a:t>Study </a:t>
            </a:r>
            <a:r>
              <a:rPr lang="en-US" dirty="0" smtClean="0"/>
              <a:t>for Test.  Do lesson quizzes on wiki page to practice.</a:t>
            </a:r>
          </a:p>
          <a:p>
            <a:pPr>
              <a:buNone/>
            </a:pPr>
            <a:endParaRPr lang="en-US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137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Section 5-5: Inequalities in Triangles and Unit 5 Review</vt:lpstr>
      <vt:lpstr>Review</vt:lpstr>
      <vt:lpstr>Triangle Inequality Theorem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Additional Day Unit 5 (5-5)</dc:title>
  <dc:creator>kimberly sharkey</dc:creator>
  <cp:lastModifiedBy>ksharkey</cp:lastModifiedBy>
  <cp:revision>9</cp:revision>
  <dcterms:created xsi:type="dcterms:W3CDTF">2010-03-31T15:45:22Z</dcterms:created>
  <dcterms:modified xsi:type="dcterms:W3CDTF">2013-04-01T10:25:04Z</dcterms:modified>
</cp:coreProperties>
</file>